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91" r:id="rId3"/>
    <p:sldId id="308" r:id="rId4"/>
    <p:sldId id="307" r:id="rId5"/>
    <p:sldId id="262" r:id="rId6"/>
    <p:sldId id="265" r:id="rId7"/>
  </p:sldIdLst>
  <p:sldSz cx="10058400" cy="7772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212" autoAdjust="0"/>
  </p:normalViewPr>
  <p:slideViewPr>
    <p:cSldViewPr snapToGrid="0">
      <p:cViewPr varScale="1">
        <p:scale>
          <a:sx n="76" d="100"/>
          <a:sy n="76" d="100"/>
        </p:scale>
        <p:origin x="1614" y="9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7F98F40-066D-4D48-9C18-2A8E40936304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0513" y="1200150"/>
            <a:ext cx="4194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00E284E-D0F1-4811-872C-54508A80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284E-D0F1-4811-872C-54508A806D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5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Common Language – we need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all know about that right when someone speaks a foreign language, we laughing speak louder thinking that will help them understand you.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need a common language to be productive, to get RESULTS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284E-D0F1-4811-872C-54508A806D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6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Ok, who took the DISC test?</a:t>
            </a:r>
          </a:p>
          <a:p>
            <a:endParaRPr lang="en-US" dirty="0"/>
          </a:p>
          <a:p>
            <a:r>
              <a:rPr lang="en-US" dirty="0"/>
              <a:t>Make them stand up based on the DISC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284E-D0F1-4811-872C-54508A806DA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18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remember</a:t>
            </a:r>
            <a:r>
              <a:rPr lang="en-US" baseline="0" dirty="0" smtClean="0"/>
              <a:t> your result?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284E-D0F1-4811-872C-54508A806D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64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284E-D0F1-4811-872C-54508A806D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09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284E-D0F1-4811-872C-54508A806D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6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9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8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2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7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2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0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5D99-F605-4D36-AE0A-8AA7503D1C5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429A4-75FF-43AC-9450-8C0A17B7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982" y="196466"/>
            <a:ext cx="5333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–Staff Meeting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82" y="1323975"/>
            <a:ext cx="9309100" cy="523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6600" y="505466"/>
            <a:ext cx="858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The </a:t>
            </a:r>
            <a:r>
              <a:rPr lang="en-US" sz="3200" dirty="0" err="1">
                <a:solidFill>
                  <a:srgbClr val="00B0F0"/>
                </a:solidFill>
                <a:latin typeface="Calibri" panose="020F0502020204030204" pitchFamily="34" charset="0"/>
              </a:rPr>
              <a:t>DiSC</a:t>
            </a: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</a:rPr>
              <a:t> profile is a </a:t>
            </a:r>
            <a:r>
              <a:rPr lang="en-US" sz="3200" dirty="0" err="1">
                <a:solidFill>
                  <a:srgbClr val="00B0F0"/>
                </a:solidFill>
                <a:latin typeface="Calibri" panose="020F0502020204030204" pitchFamily="34" charset="0"/>
              </a:rPr>
              <a:t>non-judgemental</a:t>
            </a: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</a:rPr>
              <a:t> tool used for discussion of people's behavioral </a:t>
            </a:r>
            <a:r>
              <a:rPr lang="en-US" sz="32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differences.</a:t>
            </a:r>
          </a:p>
          <a:p>
            <a:pPr algn="ctr"/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</a:rPr>
              <a:t> </a:t>
            </a:r>
          </a:p>
          <a:p>
            <a:pPr algn="ctr"/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</a:rPr>
              <a:t>The </a:t>
            </a:r>
            <a:r>
              <a:rPr lang="en-US" sz="3200" dirty="0" err="1">
                <a:solidFill>
                  <a:srgbClr val="00B0F0"/>
                </a:solidFill>
                <a:latin typeface="Calibri" panose="020F0502020204030204" pitchFamily="34" charset="0"/>
              </a:rPr>
              <a:t>DiSC</a:t>
            </a: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</a:rPr>
              <a:t> model provides a </a:t>
            </a:r>
            <a:r>
              <a:rPr lang="en-US" sz="3200" u="sng" dirty="0">
                <a:solidFill>
                  <a:srgbClr val="FFC000"/>
                </a:solidFill>
                <a:latin typeface="Calibri" panose="020F0502020204030204" pitchFamily="34" charset="0"/>
              </a:rPr>
              <a:t>common language </a:t>
            </a: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</a:rPr>
              <a:t>that people can use to better understand themselves and </a:t>
            </a:r>
            <a:r>
              <a:rPr lang="en-US" sz="3200" u="sng" dirty="0">
                <a:solidFill>
                  <a:srgbClr val="FFC000"/>
                </a:solidFill>
                <a:latin typeface="Calibri" panose="020F0502020204030204" pitchFamily="34" charset="0"/>
              </a:rPr>
              <a:t>adapt their behaviors with </a:t>
            </a:r>
            <a:r>
              <a:rPr lang="en-US" sz="3200" u="sng" dirty="0" smtClean="0">
                <a:solidFill>
                  <a:srgbClr val="FFC000"/>
                </a:solidFill>
                <a:latin typeface="Calibri" panose="020F0502020204030204" pitchFamily="34" charset="0"/>
              </a:rPr>
              <a:t>others</a:t>
            </a:r>
            <a:r>
              <a:rPr lang="en-US" sz="32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. </a:t>
            </a:r>
            <a:endParaRPr lang="en-US" sz="32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2523" y="6858000"/>
            <a:ext cx="3259015" cy="4966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67099" y="5200134"/>
            <a:ext cx="3041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https://youtu.be/0Rl9Cxc7uZA</a:t>
            </a:r>
          </a:p>
        </p:txBody>
      </p:sp>
    </p:spTree>
    <p:extLst>
      <p:ext uri="{BB962C8B-B14F-4D97-AF65-F5344CB8AC3E}">
        <p14:creationId xmlns:p14="http://schemas.microsoft.com/office/powerpoint/2010/main" val="19872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44" y="363123"/>
            <a:ext cx="6674533" cy="6286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013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5" y="530486"/>
            <a:ext cx="9423933" cy="667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411" y="3040646"/>
            <a:ext cx="9432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What did </a:t>
            </a:r>
            <a:r>
              <a:rPr lang="en-US" sz="4800" i="1" dirty="0" smtClean="0">
                <a:solidFill>
                  <a:srgbClr val="FFC000"/>
                </a:solidFill>
              </a:rPr>
              <a:t>YOU</a:t>
            </a:r>
            <a:r>
              <a:rPr lang="en-US" sz="4800" dirty="0" smtClean="0">
                <a:solidFill>
                  <a:srgbClr val="00B0F0"/>
                </a:solidFill>
              </a:rPr>
              <a:t> learn?</a:t>
            </a:r>
          </a:p>
        </p:txBody>
      </p:sp>
    </p:spTree>
    <p:extLst>
      <p:ext uri="{BB962C8B-B14F-4D97-AF65-F5344CB8AC3E}">
        <p14:creationId xmlns:p14="http://schemas.microsoft.com/office/powerpoint/2010/main" val="41863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633" y="3216974"/>
            <a:ext cx="2552839" cy="27230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2" y="759966"/>
            <a:ext cx="4001827" cy="5890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999" y="3799502"/>
            <a:ext cx="3934161" cy="1557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13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2014</TotalTime>
  <Words>99</Words>
  <Application>Microsoft Office PowerPoint</Application>
  <PresentationFormat>Custom</PresentationFormat>
  <Paragraphs>21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A. Smith</dc:creator>
  <cp:lastModifiedBy>Devin A. Smith</cp:lastModifiedBy>
  <cp:revision>140</cp:revision>
  <cp:lastPrinted>2017-10-12T14:11:16Z</cp:lastPrinted>
  <dcterms:created xsi:type="dcterms:W3CDTF">2017-07-24T20:00:31Z</dcterms:created>
  <dcterms:modified xsi:type="dcterms:W3CDTF">2018-04-04T20:02:05Z</dcterms:modified>
</cp:coreProperties>
</file>